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5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14.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Христового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воскресіння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844824"/>
            <a:ext cx="8856983" cy="38884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коли 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до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ніг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впав,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поклав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мене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правицю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 та й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промовив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Не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лякайся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Я Перший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Останній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Живий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 ось 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Живий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віки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І маю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ключі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смерти й </a:t>
            </a:r>
            <a:r>
              <a:rPr lang="ru-RU" sz="32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аду.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796136" y="6255365"/>
            <a:ext cx="2952328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Об’явлення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1:17–18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332656"/>
            <a:ext cx="8496944" cy="56166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могутній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осяяний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славою,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Через сам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погляд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Твою славу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найближчий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друг упав до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ніг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Але Ти доторкнувся та промовив до нього, заборонивши йому боятися.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76672"/>
            <a:ext cx="8640960" cy="50405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Поклади Твою правицю і на нас, баптистських благовісників, Живий Господи.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наших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сердець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підніми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з наших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Ключами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руці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відімкни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двері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темрява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тримає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ЧОЛОВІКІВ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__________, і принеси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5733256"/>
            <a:ext cx="7632848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влада Христа визволяла ЧОЛОВІКІВ з полону гріха, страху смерті та омани злих сил.</a:t>
            </a:r>
          </a:p>
        </p:txBody>
      </p:sp>
    </p:spTree>
    <p:extLst>
      <p:ext uri="{BB962C8B-B14F-4D97-AF65-F5344CB8AC3E}">
        <p14:creationId xmlns:p14="http://schemas.microsoft.com/office/powerpoint/2010/main" val="21633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198</Words>
  <Application>Microsoft Office PowerPoint</Application>
  <PresentationFormat>On-screen Show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14.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215</cp:revision>
  <dcterms:created xsi:type="dcterms:W3CDTF">2011-03-25T18:27:23Z</dcterms:created>
  <dcterms:modified xsi:type="dcterms:W3CDTF">2020-12-14T14:55:34Z</dcterms:modified>
</cp:coreProperties>
</file>